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92" r:id="rId4"/>
    <p:sldId id="293" r:id="rId5"/>
    <p:sldId id="296" r:id="rId6"/>
    <p:sldId id="29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275" autoAdjust="0"/>
  </p:normalViewPr>
  <p:slideViewPr>
    <p:cSldViewPr>
      <p:cViewPr varScale="1">
        <p:scale>
          <a:sx n="49" d="100"/>
          <a:sy n="49" d="100"/>
        </p:scale>
        <p:origin x="19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12-9-2019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r>
              <a:rPr lang="nl-NL" dirty="0"/>
              <a:t>Beoordelingsformulier op dit punt kort doorspreken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216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184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r>
              <a:rPr lang="nl-NL" dirty="0"/>
              <a:t>Welke is waar?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06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4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196752"/>
            <a:ext cx="6995120" cy="4929411"/>
          </a:xfrm>
        </p:spPr>
        <p:txBody>
          <a:bodyPr/>
          <a:lstStyle/>
          <a:p>
            <a:r>
              <a:rPr lang="nl-NL" dirty="0"/>
              <a:t>Stel jezelf voor aan de hand van je hand</a:t>
            </a:r>
          </a:p>
          <a:p>
            <a:r>
              <a:rPr lang="nl-NL" dirty="0"/>
              <a:t>Feedback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IBS – Mijn leefomgeving – Onderdeel </a:t>
            </a:r>
            <a:r>
              <a:rPr lang="nl-NL" dirty="0" err="1"/>
              <a:t>beoordelingsfomulier</a:t>
            </a:r>
            <a:r>
              <a:rPr lang="nl-NL" dirty="0"/>
              <a:t> presentatie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F9589C0-1ABC-4670-B6C4-9341DF8DE9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705"/>
          <a:stretch/>
        </p:blipFill>
        <p:spPr>
          <a:xfrm>
            <a:off x="1534142" y="1329913"/>
            <a:ext cx="6075716" cy="522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Presenteren van het verhalencafé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ADA468-E580-4F07-8E0D-9757792D9692}"/>
              </a:ext>
            </a:extLst>
          </p:cNvPr>
          <p:cNvSpPr txBox="1"/>
          <p:nvPr/>
        </p:nvSpPr>
        <p:spPr>
          <a:xfrm>
            <a:off x="755576" y="1253150"/>
            <a:ext cx="75080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Hoe vond je het om een korte presentatie te geven?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En jezelf terug te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Wie heeft er al ideeën voor een creatieve presentatievorm?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497FB6E-B3B0-4742-9ED1-C38BF48824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489" y="3499919"/>
            <a:ext cx="4135022" cy="310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3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Stel jezelf voor aan de hand van je hand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ADA468-E580-4F07-8E0D-9757792D9692}"/>
              </a:ext>
            </a:extLst>
          </p:cNvPr>
          <p:cNvSpPr txBox="1"/>
          <p:nvPr/>
        </p:nvSpPr>
        <p:spPr>
          <a:xfrm>
            <a:off x="1007096" y="1600919"/>
            <a:ext cx="813690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Trek je hand over op een leeg A4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Schrijf daarbinnen het volgende op:</a:t>
            </a:r>
            <a:b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Duim: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Waar ben jij goed in? Wat vind je leuk om te doen? Waar krijg je energie van en waar je voldoening uit?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Wijsvinger: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Wat zijn je ambities? Wat wil je nog bereiken? Wat staat er op je bucketlist?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Middelvinger: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Waar baal je van? Wat haalt het bloed onder je nagels vandaan?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Ringvinger: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Wat inspireert jou? Of heb je bepaalde waarden die je heel erg belangrijk vindt?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b="1" dirty="0">
                <a:latin typeface="Arial" panose="020B0604020202020204" pitchFamily="34" charset="0"/>
                <a:cs typeface="Arial" panose="020B0604020202020204" pitchFamily="34" charset="0"/>
              </a:rPr>
              <a:t> Pink: 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Waar wil je in groeien? Wat zijn jouw leer- en of         verbeterpunten?</a:t>
            </a:r>
          </a:p>
          <a:p>
            <a:endParaRPr lang="nl-N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9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Oefening: Presenteer in je IBS groepje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965126B1-B0BF-4CFD-9F0D-5B48FB22B209}"/>
              </a:ext>
            </a:extLst>
          </p:cNvPr>
          <p:cNvSpPr/>
          <p:nvPr/>
        </p:nvSpPr>
        <p:spPr>
          <a:xfrm>
            <a:off x="755576" y="1242797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Neem je korte presentatie op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Bespreek de presentatie met behulp van onderstaand schema na met jouw groepje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Bekijk jouw eigen filmfragment kritisch. Wat herken je uit de feedback en wat zie je nog meer? Werk jouw eigen sterkten en zwakten uit.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Verwerk in je digitaal portfolio (wix.com)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E7A41E4-CC49-4AEF-BABD-4F20093D04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51636"/>
            <a:ext cx="9227327" cy="311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191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158</Words>
  <Application>Microsoft Office PowerPoint</Application>
  <PresentationFormat>Diavoorstelling (4:3)</PresentationFormat>
  <Paragraphs>32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Programma</vt:lpstr>
      <vt:lpstr>IBS – Mijn leefomgeving – Onderdeel beoordelingsfomulier presentatie</vt:lpstr>
      <vt:lpstr>Presenteren van het verhalencafé</vt:lpstr>
      <vt:lpstr>Stel jezelf voor aan de hand van je hand</vt:lpstr>
      <vt:lpstr>Oefening: Presenteer in je IBS groepje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46</cp:revision>
  <dcterms:created xsi:type="dcterms:W3CDTF">2013-11-15T15:05:42Z</dcterms:created>
  <dcterms:modified xsi:type="dcterms:W3CDTF">2019-09-12T09:39:56Z</dcterms:modified>
</cp:coreProperties>
</file>